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6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E278-80A6-494F-B755-70130FA36FD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DFBD-29AE-4BAD-8936-81B0A79F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2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 1982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stan weisbeker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7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0"/>
            <a:ext cx="873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3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8" y="0"/>
            <a:ext cx="992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68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0"/>
            <a:ext cx="8929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46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0"/>
            <a:ext cx="8910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92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85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3" y="0"/>
            <a:ext cx="8866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98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0"/>
            <a:ext cx="9231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95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0"/>
            <a:ext cx="8589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7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5" y="0"/>
            <a:ext cx="5187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89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0"/>
            <a:ext cx="903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69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90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8913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59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0"/>
            <a:ext cx="991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11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" y="0"/>
            <a:ext cx="10318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45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5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31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3" y="0"/>
            <a:ext cx="9882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43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0"/>
            <a:ext cx="10252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666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0"/>
            <a:ext cx="10226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40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0"/>
            <a:ext cx="10328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83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3" y="0"/>
            <a:ext cx="4727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500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8" y="0"/>
            <a:ext cx="1011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10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75" y="0"/>
            <a:ext cx="8577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19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0"/>
            <a:ext cx="5276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54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308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36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0"/>
            <a:ext cx="8951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0"/>
            <a:ext cx="8718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9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3" y="0"/>
            <a:ext cx="8740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32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901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72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Photo Album 1982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1982</dc:title>
  <dc:creator>stan weisbeker</dc:creator>
  <cp:lastModifiedBy>stan weisbeker</cp:lastModifiedBy>
  <cp:revision>1</cp:revision>
  <dcterms:created xsi:type="dcterms:W3CDTF">2017-10-09T01:15:34Z</dcterms:created>
  <dcterms:modified xsi:type="dcterms:W3CDTF">2017-10-09T01:16:08Z</dcterms:modified>
</cp:coreProperties>
</file>