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2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7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5735-FF68-4224-8376-59BC214059EA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B276D-6416-49BD-9E2C-9FE68B9D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stan</a:t>
            </a:r>
            <a:r>
              <a:rPr lang="en-US" dirty="0" smtClean="0"/>
              <a:t> </a:t>
            </a:r>
            <a:r>
              <a:rPr lang="en-US" dirty="0" err="1" smtClean="0"/>
              <a:t>weisbeker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8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5" y="0"/>
            <a:ext cx="8551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61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8" y="0"/>
            <a:ext cx="8620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95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0"/>
            <a:ext cx="9537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27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31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88" y="0"/>
            <a:ext cx="9623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48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3" y="0"/>
            <a:ext cx="10021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0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3" y="0"/>
            <a:ext cx="10225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09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50"/>
            <a:ext cx="12192000" cy="641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891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8" y="0"/>
            <a:ext cx="10055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5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0"/>
            <a:ext cx="4684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41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3" y="0"/>
            <a:ext cx="8840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50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0"/>
            <a:ext cx="8505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59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38" y="0"/>
            <a:ext cx="879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99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63" y="0"/>
            <a:ext cx="986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54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0"/>
            <a:ext cx="8791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09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stan weisbeker</dc:creator>
  <cp:lastModifiedBy>stan weisbeker</cp:lastModifiedBy>
  <cp:revision>1</cp:revision>
  <dcterms:created xsi:type="dcterms:W3CDTF">2017-10-09T01:05:46Z</dcterms:created>
  <dcterms:modified xsi:type="dcterms:W3CDTF">2017-10-09T01:06:38Z</dcterms:modified>
</cp:coreProperties>
</file>