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7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5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7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2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9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2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39E9-2495-454C-AC79-E64C2A73AA3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6B6F2-6ACA-43F0-954C-31F13C53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9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1996 </a:t>
            </a:r>
            <a:r>
              <a:rPr lang="en-US" smtClean="0"/>
              <a:t>50</a:t>
            </a:r>
            <a:r>
              <a:rPr lang="en-US" baseline="30000" smtClean="0"/>
              <a:t>th</a:t>
            </a:r>
            <a:r>
              <a:rPr lang="en-US" smtClean="0"/>
              <a:t> anniversary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stan weisbeker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0"/>
            <a:ext cx="10647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13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2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43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8" y="0"/>
            <a:ext cx="10625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85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3" y="0"/>
            <a:ext cx="4929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12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0"/>
            <a:ext cx="1021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06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0"/>
            <a:ext cx="10125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88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0"/>
            <a:ext cx="9921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81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0"/>
            <a:ext cx="10750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29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" y="0"/>
            <a:ext cx="10612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0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0"/>
            <a:ext cx="10375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16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1996 50th anniversary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1996 50th anniversary</dc:title>
  <dc:creator>stan weisbeker</dc:creator>
  <cp:lastModifiedBy>stan weisbeker</cp:lastModifiedBy>
  <cp:revision>1</cp:revision>
  <dcterms:created xsi:type="dcterms:W3CDTF">2017-10-09T01:22:26Z</dcterms:created>
  <dcterms:modified xsi:type="dcterms:W3CDTF">2017-10-09T01:23:01Z</dcterms:modified>
</cp:coreProperties>
</file>